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59" d="100"/>
          <a:sy n="59" d="100"/>
        </p:scale>
        <p:origin x="-1116" y="-2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E6C69C79-FE2F-406E-8F47-FB8CC3FBD1FB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5F4158E5-95F1-458B-8D2F-420FC7FB70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33622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69C79-FE2F-406E-8F47-FB8CC3FBD1FB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158E5-95F1-458B-8D2F-420FC7FB70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49927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69C79-FE2F-406E-8F47-FB8CC3FBD1FB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158E5-95F1-458B-8D2F-420FC7FB70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68245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69C79-FE2F-406E-8F47-FB8CC3FBD1FB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158E5-95F1-458B-8D2F-420FC7FB70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09336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69C79-FE2F-406E-8F47-FB8CC3FBD1FB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158E5-95F1-458B-8D2F-420FC7FB70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20974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69C79-FE2F-406E-8F47-FB8CC3FBD1FB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158E5-95F1-458B-8D2F-420FC7FB70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91258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69C79-FE2F-406E-8F47-FB8CC3FBD1FB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158E5-95F1-458B-8D2F-420FC7FB70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8459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69C79-FE2F-406E-8F47-FB8CC3FBD1FB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5F4158E5-95F1-458B-8D2F-420FC7FB70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78622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blipFill>
            <a:blip r:embed="rId2" cstate="print"/>
            <a:stretch>
              <a:fillRect/>
            </a:stretch>
          </a:blip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E6C69C79-FE2F-406E-8F47-FB8CC3FBD1FB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5F4158E5-95F1-458B-8D2F-420FC7FB70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786263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69C79-FE2F-406E-8F47-FB8CC3FBD1FB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158E5-95F1-458B-8D2F-420FC7FB70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21391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69C79-FE2F-406E-8F47-FB8CC3FBD1FB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158E5-95F1-458B-8D2F-420FC7FB70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42611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E6C69C79-FE2F-406E-8F47-FB8CC3FBD1FB}" type="datetimeFigureOut">
              <a:rPr lang="ru-RU" smtClean="0"/>
              <a:pPr/>
              <a:t>21.04.2023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5F4158E5-95F1-458B-8D2F-420FC7FB70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3749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dou317@volgadmin.r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25854" y="0"/>
            <a:ext cx="10331532" cy="3192379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Авторская интерактивная игра </a:t>
            </a:r>
            <a:b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«Изучаем правила дорожного движения посредством рассказывания сказки «Колобок на новый лад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 «Авторская методическая разработка»)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18264" y="3479471"/>
            <a:ext cx="7073735" cy="2712782"/>
          </a:xfrm>
        </p:spPr>
        <p:txBody>
          <a:bodyPr>
            <a:noAutofit/>
          </a:bodyPr>
          <a:lstStyle/>
          <a:p>
            <a:pPr algn="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Авторы: Дементьева Марина Александровна,</a:t>
            </a:r>
          </a:p>
          <a:p>
            <a:pPr algn="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Савельева Наталья Владимировна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316" y="4583980"/>
            <a:ext cx="2423618" cy="17606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5" y="3352800"/>
            <a:ext cx="3646497" cy="3231134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876927" y="0"/>
            <a:ext cx="9689432" cy="190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муниципальное дошкольное образовательное учреждение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«Детский сад № 317 Красноармейского района  Волгограда»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(МОУ Детский сад № 317)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400096 Россия, г.Волгоград, ул. Удмуртская, 101;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тел. (8442) 65-31-75; факс (8442) 65-31-67; Е-</a:t>
            </a:r>
            <a:r>
              <a:rPr kumimoji="0" lang="en-US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mail</a:t>
            </a: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dou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317@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volgadmin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.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ru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0416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0640" y="296884"/>
            <a:ext cx="10379034" cy="1579418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Самое ценное для взрослых – здоровье и жизнь ребенка,</a:t>
            </a:r>
            <a:r>
              <a:rPr lang="ru-RU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поэтому в детском саду вопросу безопасности детей на</a:t>
            </a:r>
            <a:r>
              <a:rPr lang="ru-RU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улицах и дорогах города необходимо уделять большое внимание.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26858" y="1058779"/>
            <a:ext cx="6812216" cy="5799221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 детей дошкольного возраста отсутствует защитная психологическая реакция на дорожную обстановку, которая свойственна взрослым. Их жажда знаний, желание постоянно открывать что – то новое часто ставит ребенка перед реальными опасностями, в частности, на улицах. 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Поэтому уже в детском саду необходимо изучать с детьми правила дорожного движения и формировать у них навыки осознанного безопасного поведения на улице города. Игра – один из важнейших видов деятельности ребенка, его самовыражения, способ его совершенствования.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процессе игры развиваются внимание, память, воображение, вырабатываются навыки и привычки, усваивается общественный опыт.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Игра носит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воспитательно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–образовательный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развивающий характер, поэтому ее широко используют в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учебно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–воспитательном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процессе.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9013" y="1977803"/>
            <a:ext cx="4479472" cy="327399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="" xmlns:p14="http://schemas.microsoft.com/office/powerpoint/2010/main" val="362436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422901" y="2397266"/>
            <a:ext cx="4075374" cy="397823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445357" y="2419825"/>
            <a:ext cx="4765468" cy="395567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208519" y="561474"/>
            <a:ext cx="10782300" cy="3950202"/>
          </a:xfrm>
        </p:spPr>
        <p:txBody>
          <a:bodyPr/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Наблюдая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детьми, мы заметили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 очень нравиться сказка «Колобок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 просили воспитателей почитать её. Дети с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огромным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удовольствием обыграли эту сказку с помощью масок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Тогда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решили использовать героев этой сказки для изучения и закрепления правил дорожного движения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Колобок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встречается с героями и каждый из них рассказывает о каком-либо правиле  ДД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Так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«родилась» интерактивная книга-игра «Приключения Колобка на новый лад», которую мы хотим представить вам.</a:t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864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95226" y="465221"/>
            <a:ext cx="5437439" cy="5387454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игры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увлекательной игровой форме знакомить детей с правилами безопасного поведения на дороге.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Расширить представление детей о дорожных знаках и их назначении; с помощью игры развивать мелкую моторику рук, связную речь детей;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активизировать мышление, внимание, память; уточнить знания детей о видах транспорта (грузовой, пассажирский); в увлекательной форме воспитывать культуру поведения в общественном транспорте, на улице.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54083" y="1633639"/>
            <a:ext cx="5007099" cy="3755324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="" xmlns:p14="http://schemas.microsoft.com/office/powerpoint/2010/main" val="74572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9480" y="878775"/>
            <a:ext cx="4108863" cy="5094514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Рекомендации и описание игры. </a:t>
            </a:r>
          </a:p>
          <a:p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изготовления книги необходимы листы плотной бумаги, на них приклеивают дорогу с пешеходным переходом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(на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 страницах, где он необходим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). Далее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выбираются персонажи и атрибуты к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сказке, которые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можно нарисовать самим или применить готовые. Наклеить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их на липучки. На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каждой странице приклеены кармашки с героями и атрибутами. Страницы скрепляются,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игра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начинается.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0758" y="1555784"/>
            <a:ext cx="4360986" cy="3006969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99480" y="1423898"/>
            <a:ext cx="4360985" cy="327073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="" xmlns:p14="http://schemas.microsoft.com/office/powerpoint/2010/main" val="4040600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51313" y="522514"/>
            <a:ext cx="5759533" cy="1294411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Ход игры.</a:t>
            </a:r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98141" y="1203158"/>
            <a:ext cx="5068270" cy="5197642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Сначала взрослый рассказывает сюжет сказки, а ребенок старается запомнить его. Затем распределяют роли. По мере рассказывания сказки из карманов вынимаются атрибуты и наклеиваются на липучки. Дети проговаривают сказку, возможно, придумывают новые повороты в сюжете сказки, Взрослый акцентирует внимание детей на том или ином правиле дорожного движения, побуждая ребенка проговаривать его. Так с помощью сказки дети знакомятся с правилами дорожного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движения,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запоминают их.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66872" y="1816925"/>
            <a:ext cx="5704830" cy="405693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="" xmlns:p14="http://schemas.microsoft.com/office/powerpoint/2010/main" val="2289687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21895" y="197435"/>
            <a:ext cx="5850474" cy="64759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87403" y="1641566"/>
            <a:ext cx="4813465" cy="361009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="" xmlns:p14="http://schemas.microsoft.com/office/powerpoint/2010/main" val="598786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03504" y="256674"/>
            <a:ext cx="10782300" cy="2775285"/>
          </a:xfrm>
        </p:spPr>
        <p:txBody>
          <a:bodyPr/>
          <a:lstStyle/>
          <a:p>
            <a:pPr algn="ctr"/>
            <a:r>
              <a:rPr lang="ru-RU" sz="7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/>
            <a:endParaRPr lang="ru-RU" dirty="0"/>
          </a:p>
        </p:txBody>
      </p:sp>
      <p:pic>
        <p:nvPicPr>
          <p:cNvPr id="6" name="Рисунок 5" descr="maxresdefaul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979" y="2113547"/>
            <a:ext cx="7379368" cy="4150895"/>
          </a:xfrm>
          <a:prstGeom prst="rect">
            <a:avLst/>
          </a:prstGeom>
          <a:ln w="9525">
            <a:solidFill>
              <a:srgbClr val="FF0000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Метрополия">
  <a:themeElements>
    <a:clrScheme name="Фиолетовый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Метрополи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TM03457491[[fn=Метрополия]]</Template>
  <TotalTime>166</TotalTime>
  <Words>424</Words>
  <Application>Microsoft Office PowerPoint</Application>
  <PresentationFormat>Произвольный</PresentationFormat>
  <Paragraphs>26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Метрополия</vt:lpstr>
      <vt:lpstr>Авторская интерактивная игра  «Изучаем правила дорожного движения посредством рассказывания сказки «Колобок на новый лад» (Номинация «Авторская методическая разработка»)</vt:lpstr>
      <vt:lpstr>Самое ценное для взрослых – здоровье и жизнь ребенка, поэтому в детском саду вопросу безопасности детей на улицах и дорогах города необходимо уделять большое внимание. </vt:lpstr>
      <vt:lpstr>  Наблюдая за детьми, мы заметили, что им очень нравиться сказка «Колобок». Они постоянно просили воспитателей почитать её. Дети с огромным удовольствием обыграли эту сказку с помощью масок. Тогда мы решили использовать героев этой сказки для изучения и закрепления правил дорожного движения. Колобок встречается с героями и каждый из них рассказывает о каком-либо правиле  ДД. Так «родилась» интерактивная книга-игра «Приключения Колобка на новый лад», которую мы хотим представить вам.        </vt:lpstr>
      <vt:lpstr>Слайд 4</vt:lpstr>
      <vt:lpstr>Слайд 5</vt:lpstr>
      <vt:lpstr>Ход игры. </vt:lpstr>
      <vt:lpstr>Слайд 7</vt:lpstr>
      <vt:lpstr>Спасибо за внимание!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Авторская интерактивная игра  </dc:title>
  <dc:creator>Alex</dc:creator>
  <cp:lastModifiedBy>grupp</cp:lastModifiedBy>
  <cp:revision>22</cp:revision>
  <dcterms:created xsi:type="dcterms:W3CDTF">2017-04-07T14:22:07Z</dcterms:created>
  <dcterms:modified xsi:type="dcterms:W3CDTF">2023-04-21T11:34:54Z</dcterms:modified>
</cp:coreProperties>
</file>